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5" r:id="rId4"/>
    <p:sldId id="294" r:id="rId5"/>
    <p:sldId id="297" r:id="rId6"/>
    <p:sldId id="299" r:id="rId7"/>
    <p:sldId id="312" r:id="rId8"/>
    <p:sldId id="315" r:id="rId9"/>
    <p:sldId id="314" r:id="rId10"/>
    <p:sldId id="313" r:id="rId11"/>
    <p:sldId id="303" r:id="rId12"/>
    <p:sldId id="305" r:id="rId13"/>
    <p:sldId id="308" r:id="rId14"/>
    <p:sldId id="317" r:id="rId15"/>
    <p:sldId id="319" r:id="rId16"/>
    <p:sldId id="320" r:id="rId17"/>
    <p:sldId id="31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1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0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7905DA-8C3C-48EE-B89C-BDF39860A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200CC04-CE52-4AB7-AC34-987A44E94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1128563-345B-43BE-90A8-F5656A185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97D688-BE3B-49CE-A878-48A5823DE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7EDB3CB-D1AA-4520-B344-7FD691C41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1603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D0B056-9A2C-4673-9E02-C7B3F693A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A911013-7CEB-429D-85F3-2C4480E89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B0AA22B-2D51-4CCE-9F90-37A9B494E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3EFB3A4-2148-4458-AFD8-28AC7F260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9691061-27BC-4CE8-A729-EE648BD75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894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F9515C1-CF62-409A-B72E-02408BA289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7BD65A9-1DBE-4E6F-8B91-3B09AC196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C0E856-B91E-4E0D-A287-7654AD1A2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A325C5-3DCB-4850-A975-D408899E3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64ECB11-DABE-4AB2-9D5E-D557E06DE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754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B40483-1C83-4429-AC99-20DB20CF0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2BBE60-1613-41AA-9DDE-BF4DAAA4E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08B2D48-D613-40D9-B9C2-A330527E9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328CDA-6225-4F85-891A-E7FD9DFC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1406BA6-CF0B-48E9-8F02-4972E1F6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7229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4B72B8-A446-4A1B-B897-A068EAC4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0EEE044-0E9E-4562-85D1-69C18B836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1E376A5-67E3-4D8C-A4BD-C68A5716E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EFA193-590E-46F2-90DF-B8119759A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947571-4F40-4E3F-9512-A42094546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5689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002009-BB47-405C-AC78-077F5EEB6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77E4D2B-86C5-421C-A6DD-34F72A5688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442BB1E-88E3-4326-B7AC-DFB94DD961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3ED705-3167-43E0-A080-B453F6EF6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51E86F5-06F9-4373-8B6E-197571CAE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3960AE7-E3E1-46E2-8508-7A8A1CD7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702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70195F-08D3-4390-BF7D-F46605CB4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F1D36F5-022F-4B54-80E5-065CE930C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72C5720-CE7A-4857-93A8-1C9CC428D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82E87D7-4158-4366-BB2F-51E48753B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5CC395B-A80C-44EF-9D25-8DDA38468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C67C587-8307-4B98-AC23-77C2FC946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97C9657-7313-4B16-93B2-30EEE7CC7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3BB074E-40AC-4E93-9ED7-D9A681A42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647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1726DE-EF1C-4EBF-9DBD-04CD6BA90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EFCA5E6-40E3-40B0-B304-2E17B0D9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076DB34-91F1-41DE-950D-5BFA911F1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38C41A9-701D-4863-91AB-7DF8E999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1897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41BB196-191D-4912-96DC-3BE60DBBD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D44D317-ED74-4FB3-A3D1-836DF87A5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9888B25-3AC4-42AF-A427-6955F8175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229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F44842-F245-42EB-8F7A-6E8A12C09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E68358-D7D9-4B91-885D-EC0053EF3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0E7C339-C596-4E72-9BF7-1CB8A697B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A212C2D-3C6C-4F2A-9DCA-D6E44906A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817242B-7E9E-4BEB-B84E-10F0491F9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5D82FB6-17F2-4C49-BB18-CEF0EA032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5669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B62F35-5AE0-48CD-8C22-01D0B06DF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6A161C3-8996-4783-80ED-6871439EBC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3915710-9D98-4FF1-A39A-54071A99FB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DC43BDA-9ABB-4526-BA52-00E929EC0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DFA0624-94CD-43BF-99EE-797785ECD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B0B4D0E-57A0-4E57-B40B-3DF482C8A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5569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B1B9BA-1D49-4269-B2DF-06A0AAA8F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A4E2C8-EB5B-44EB-863D-12D90242D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11F78B4-9D34-4898-BF95-068A665D69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43A7A-8036-447C-A6B6-2B3648836DBC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8F3C0C-41E0-4166-9A58-EC2CE11CD4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4513214-471F-42CE-8B4F-111B8715B2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9D9EA-A267-411E-BAF8-0F58379047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511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11" Type="http://schemas.openxmlformats.org/officeDocument/2006/relationships/image" Target="../media/image81.jpeg"/><Relationship Id="rId5" Type="http://schemas.openxmlformats.org/officeDocument/2006/relationships/image" Target="../media/image75.jpeg"/><Relationship Id="rId10" Type="http://schemas.openxmlformats.org/officeDocument/2006/relationships/image" Target="../media/image80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gif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78" y="-1"/>
            <a:ext cx="12212578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D17E7A-0BBC-47FF-B7E2-8B62D73EB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3505" y="2358028"/>
            <a:ext cx="9144000" cy="2387600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ln w="10541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sz="4400" b="1" i="1" dirty="0">
                <a:ln w="10541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i="1" dirty="0">
                <a:ln w="10541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 smtClean="0">
                <a:ln w="10541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средней </a:t>
            </a:r>
            <a:r>
              <a:rPr lang="ru-RU" sz="4400" b="1" i="1" dirty="0">
                <a:ln w="10541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</a:t>
            </a:r>
            <a:r>
              <a:rPr lang="ru-RU" sz="4400" b="1" i="1" dirty="0" smtClean="0">
                <a:ln w="10541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i="1" dirty="0" smtClean="0">
                <a:ln w="10541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 smtClean="0">
                <a:ln w="10541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«Наше лето</a:t>
            </a:r>
            <a:r>
              <a:rPr lang="ru-RU" sz="4400" b="1" i="1" dirty="0">
                <a:ln w="10541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BF3B219-D073-4255-92C4-C602940AC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4507" y="4425321"/>
            <a:ext cx="6114197" cy="107472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проекта: </a:t>
            </a:r>
            <a:r>
              <a:rPr lang="ru-RU" b="1" dirty="0" err="1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Г.Р.,</a:t>
            </a:r>
          </a:p>
          <a:p>
            <a:r>
              <a:rPr lang="ru-RU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Павлычева </a:t>
            </a:r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Е.Н</a:t>
            </a:r>
            <a:r>
              <a:rPr lang="ru-RU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3505" y="1310185"/>
            <a:ext cx="9171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комбинированного вида №29 г. Лениногорска" муниципального образования "</a:t>
            </a:r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Лениногорский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район" Республики Татарстан</a:t>
            </a:r>
          </a:p>
        </p:txBody>
      </p:sp>
    </p:spTree>
    <p:extLst>
      <p:ext uri="{BB962C8B-B14F-4D97-AF65-F5344CB8AC3E}">
        <p14:creationId xmlns="" xmlns:p14="http://schemas.microsoft.com/office/powerpoint/2010/main" val="24450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10922" y="958334"/>
            <a:ext cx="4589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2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неделя ИЮЛЯ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–«моя семья»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6212"/>
          <a:stretch/>
        </p:blipFill>
        <p:spPr>
          <a:xfrm>
            <a:off x="361544" y="1419999"/>
            <a:ext cx="3845579" cy="23452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909" y="1419999"/>
            <a:ext cx="3127014" cy="23452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071" r="15703"/>
          <a:stretch/>
        </p:blipFill>
        <p:spPr>
          <a:xfrm>
            <a:off x="7837082" y="1423214"/>
            <a:ext cx="3967219" cy="23420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10" y="3917842"/>
            <a:ext cx="6194612" cy="27875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579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68266" y="1074875"/>
            <a:ext cx="4852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3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неделя ИЮЛЯ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–«витаминная»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00" y="1649506"/>
            <a:ext cx="2892613" cy="21694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764" y="1649506"/>
            <a:ext cx="2593787" cy="19453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063" y="1649506"/>
            <a:ext cx="2701364" cy="20260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550" y="3818965"/>
            <a:ext cx="2940332" cy="2205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54" y="3931931"/>
            <a:ext cx="2971503" cy="22286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062" y="3788495"/>
            <a:ext cx="3024000" cy="226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3014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8586" y="1155557"/>
            <a:ext cx="46316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5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неделя ИЮЛЯ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–«творчества»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586" y="1617222"/>
            <a:ext cx="2015938" cy="26879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68" y="1057834"/>
            <a:ext cx="2057401" cy="27432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074" y="1617222"/>
            <a:ext cx="1986841" cy="26491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240" y="1057834"/>
            <a:ext cx="2004508" cy="26726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685" y="3945123"/>
            <a:ext cx="2105726" cy="28076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16" y="3909452"/>
            <a:ext cx="2132479" cy="28433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979" y="4397226"/>
            <a:ext cx="3110753" cy="23330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820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94494" y="844687"/>
            <a:ext cx="48422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2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неделя августа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–«сказочная»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116" t="20824" r="19001" b="8502"/>
          <a:stretch/>
        </p:blipFill>
        <p:spPr>
          <a:xfrm>
            <a:off x="2007482" y="1207011"/>
            <a:ext cx="1587012" cy="24563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595" y="1392213"/>
            <a:ext cx="1712118" cy="22828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391" y="1381824"/>
            <a:ext cx="1711138" cy="2281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718" y="1075519"/>
            <a:ext cx="1842248" cy="24563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949" y="3733530"/>
            <a:ext cx="4061012" cy="30457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32" y="3894616"/>
            <a:ext cx="3018849" cy="22641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02" y="2188725"/>
            <a:ext cx="1244530" cy="16593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024" y="1889522"/>
            <a:ext cx="1350339" cy="18004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74" y="4020155"/>
            <a:ext cx="3065929" cy="22994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2207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93" y="1807082"/>
            <a:ext cx="2425201" cy="1818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054" y="1807082"/>
            <a:ext cx="2452809" cy="18396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080" y="1462181"/>
            <a:ext cx="1801905" cy="24025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567" y="1462181"/>
            <a:ext cx="1801905" cy="24025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9" y="4052046"/>
            <a:ext cx="1768289" cy="23577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56" y="4052047"/>
            <a:ext cx="1768289" cy="23577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132" y="4052047"/>
            <a:ext cx="1768289" cy="23577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197" y="4052046"/>
            <a:ext cx="1768289" cy="23577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482" y="3945883"/>
            <a:ext cx="1933606" cy="257814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03530" y="674952"/>
            <a:ext cx="109817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3 неделя августа –«Мир, в котором я живу» </a:t>
            </a:r>
          </a:p>
          <a:p>
            <a:pPr algn="ctr"/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Мой любимый </a:t>
            </a:r>
            <a:r>
              <a:rPr lang="ru-RU" sz="2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татарстан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229700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160" y="1440219"/>
            <a:ext cx="1754841" cy="23397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254" y="1440219"/>
            <a:ext cx="1754841" cy="23397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991" y="1913536"/>
            <a:ext cx="2006974" cy="26759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901" y="2018872"/>
            <a:ext cx="2006974" cy="26759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396" y="3894718"/>
            <a:ext cx="2108947" cy="281192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910" y="3894719"/>
            <a:ext cx="2108947" cy="2811929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477991" y="609222"/>
            <a:ext cx="8785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3 неделя августа –«Мир, в котором я живу» </a:t>
            </a:r>
          </a:p>
          <a:p>
            <a:pPr algn="ctr"/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Мой любимый </a:t>
            </a:r>
            <a:r>
              <a:rPr lang="ru-RU" sz="2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татарстан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422477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88618" y="919354"/>
            <a:ext cx="6811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cap="all" dirty="0" smtClean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4 </a:t>
            </a:r>
            <a:r>
              <a:rPr lang="ru-RU" sz="2400" b="1" cap="all" dirty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неделя августа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–«до свидания, лето!»</a:t>
            </a:r>
            <a:endParaRPr lang="ru-RU" sz="2400" b="1" cap="all" dirty="0">
              <a:ln w="0"/>
              <a:gradFill flip="none">
                <a:gsLst>
                  <a:gs pos="0">
                    <a:srgbClr val="4472C4">
                      <a:tint val="75000"/>
                      <a:shade val="75000"/>
                      <a:satMod val="170000"/>
                    </a:srgbClr>
                  </a:gs>
                  <a:gs pos="49000">
                    <a:srgbClr val="4472C4">
                      <a:tint val="88000"/>
                      <a:shade val="65000"/>
                      <a:satMod val="172000"/>
                    </a:srgbClr>
                  </a:gs>
                  <a:gs pos="50000">
                    <a:srgbClr val="4472C4">
                      <a:shade val="65000"/>
                      <a:satMod val="130000"/>
                    </a:srgbClr>
                  </a:gs>
                  <a:gs pos="92000">
                    <a:srgbClr val="4472C4">
                      <a:shade val="50000"/>
                      <a:satMod val="120000"/>
                    </a:srgbClr>
                  </a:gs>
                  <a:gs pos="100000">
                    <a:srgbClr val="4472C4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31" y="1561380"/>
            <a:ext cx="2173855" cy="28984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531" y="1716654"/>
            <a:ext cx="1940945" cy="25879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104" y="1789567"/>
            <a:ext cx="1729237" cy="2305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40" y="1716654"/>
            <a:ext cx="1940944" cy="25879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083" y="1561380"/>
            <a:ext cx="2182709" cy="29102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022" y="4229337"/>
            <a:ext cx="2848024" cy="24977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723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85397" y="2416198"/>
            <a:ext cx="8018029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500" b="1" cap="all" dirty="0" smtClean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5500" b="1" cap="all" dirty="0">
              <a:ln w="0"/>
              <a:gradFill flip="none">
                <a:gsLst>
                  <a:gs pos="0">
                    <a:srgbClr val="4472C4">
                      <a:tint val="75000"/>
                      <a:shade val="75000"/>
                      <a:satMod val="170000"/>
                    </a:srgbClr>
                  </a:gs>
                  <a:gs pos="49000">
                    <a:srgbClr val="4472C4">
                      <a:tint val="88000"/>
                      <a:shade val="65000"/>
                      <a:satMod val="172000"/>
                    </a:srgbClr>
                  </a:gs>
                  <a:gs pos="50000">
                    <a:srgbClr val="4472C4">
                      <a:shade val="65000"/>
                      <a:satMod val="130000"/>
                    </a:srgbClr>
                  </a:gs>
                  <a:gs pos="92000">
                    <a:srgbClr val="4472C4">
                      <a:shade val="50000"/>
                      <a:satMod val="120000"/>
                    </a:srgbClr>
                  </a:gs>
                  <a:gs pos="100000">
                    <a:srgbClr val="4472C4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383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78" y="-1"/>
            <a:ext cx="12212578" cy="685800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F0DD22E9-D720-4078-A739-AD8DFAD2B6C7}"/>
              </a:ext>
            </a:extLst>
          </p:cNvPr>
          <p:cNvSpPr/>
          <p:nvPr/>
        </p:nvSpPr>
        <p:spPr>
          <a:xfrm>
            <a:off x="2224585" y="1684123"/>
            <a:ext cx="799872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 проекта: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творческий, групповой,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краткосрочный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Срок реализации проекта: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июнь 2020 – август 2020.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Место реализации проекта: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дошкольное образовательное учреждение «Детский сад комбинированного вида №29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г.Лениногорска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муниципального образования «Лениногорский муниципальный район»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02913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129" y="1963129"/>
            <a:ext cx="5308979" cy="3981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30236" y="947466"/>
            <a:ext cx="451174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6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отоотчет</a:t>
            </a:r>
            <a:endParaRPr lang="ru-RU" sz="6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1642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Users\Елена\Desktop\Проект Лето\IMG_20200609_1523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819" y="1399627"/>
            <a:ext cx="1771931" cy="23625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Елена\Desktop\Проект Лето\IMG_20200609_1523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467" y="1399627"/>
            <a:ext cx="1771931" cy="23625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Елена\Desktop\Проект Лето\IMG_20200609_1524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459" y="1405941"/>
            <a:ext cx="1787970" cy="23839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48378" y="826006"/>
            <a:ext cx="4914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 неделя июня – «Моя Россия!»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88999" y="1378241"/>
            <a:ext cx="1785477" cy="2383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53040" y="1399627"/>
            <a:ext cx="1770826" cy="23625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81508" y="3908171"/>
            <a:ext cx="1771532" cy="23581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74755" y="3877187"/>
            <a:ext cx="1795712" cy="23964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992182" y="3874157"/>
            <a:ext cx="1786235" cy="23829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362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9570" y="912168"/>
            <a:ext cx="4914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cap="all" dirty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 неделя июня – «Моя Россия!»</a:t>
            </a:r>
          </a:p>
        </p:txBody>
      </p:sp>
      <p:pic>
        <p:nvPicPr>
          <p:cNvPr id="3" name="Picture 2" descr="C:\Users\Елена\Desktop\Проект Лето\Фотоотчет\IMG-20200610-WA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62" y="1440321"/>
            <a:ext cx="3008312" cy="22491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Елена\Desktop\Проект Лето\Фотоотчет\IMG-20200610-WA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102" y="1493287"/>
            <a:ext cx="3933569" cy="22126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Елена\Desktop\Проект Лето\Фотоотчет\IMG-20200610-WA00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602" y="1493286"/>
            <a:ext cx="2937472" cy="21962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1268" y="3808958"/>
            <a:ext cx="2926334" cy="21886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32515" y="3808959"/>
            <a:ext cx="2928339" cy="21886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68041" y="3808959"/>
            <a:ext cx="2929891" cy="2188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2898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Елена\Desktop\Проект Лето\Фотоотчет\IMG-20200610-WA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296" y="1659136"/>
            <a:ext cx="2834823" cy="2126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7265" y="942367"/>
            <a:ext cx="4914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cap="all" dirty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 неделя июня – «Моя Россия!»</a:t>
            </a:r>
          </a:p>
        </p:txBody>
      </p:sp>
      <p:pic>
        <p:nvPicPr>
          <p:cNvPr id="3075" name="Picture 3" descr="C:\Users\Елена\Desktop\Проект Лето\Фотоотчет\IMG-20200610-WA00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476" y="1662591"/>
            <a:ext cx="2834823" cy="2126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Елена\Desktop\Проект Лето\Фотоотчет\IMG-20200610-WA00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386" y="1770167"/>
            <a:ext cx="2834823" cy="2126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04154" y="3984417"/>
            <a:ext cx="2871465" cy="21520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71084" y="4156898"/>
            <a:ext cx="2793125" cy="2096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36296" y="3984417"/>
            <a:ext cx="2638638" cy="21054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187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175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17790" y="5155756"/>
            <a:ext cx="4956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cap="all" dirty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4 неделя – «Волшебная неделя»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953" y="859718"/>
            <a:ext cx="2976282" cy="22322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493" y="483498"/>
            <a:ext cx="3702424" cy="2776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71" y="597798"/>
            <a:ext cx="3550024" cy="26625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18" y="3432175"/>
            <a:ext cx="2045144" cy="15338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60" y="3471099"/>
            <a:ext cx="1263493" cy="16846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927" t="21549"/>
          <a:stretch/>
        </p:blipFill>
        <p:spPr>
          <a:xfrm>
            <a:off x="4468125" y="3508264"/>
            <a:ext cx="1999807" cy="13995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210" y="3449900"/>
            <a:ext cx="1263492" cy="16846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425" y="3432176"/>
            <a:ext cx="1276787" cy="17023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705" y="3476324"/>
            <a:ext cx="1927412" cy="14455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792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1" y="0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81" y="3081702"/>
            <a:ext cx="2104476" cy="28059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682" y="3081702"/>
            <a:ext cx="2094003" cy="27920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56139" y="5190030"/>
            <a:ext cx="587654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4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неделя ИЮНЯ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– «Волшебная неделя»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790" y="297102"/>
            <a:ext cx="1995938" cy="2661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544" y="726350"/>
            <a:ext cx="1766514" cy="2355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94792" y="3164526"/>
            <a:ext cx="2590240" cy="19426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78456" y="1020769"/>
            <a:ext cx="2355352" cy="17665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203" y="222644"/>
            <a:ext cx="2013511" cy="26846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332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10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4745" y="1042260"/>
            <a:ext cx="56871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неделя ИЮЛЯ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–«Цветочная неделя»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862" y="1732200"/>
            <a:ext cx="2653443" cy="19838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891" y="1696720"/>
            <a:ext cx="2700897" cy="20193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008" y="1587351"/>
            <a:ext cx="2847180" cy="21287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97184" y="4150977"/>
            <a:ext cx="2811902" cy="21089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48411" y="4149390"/>
            <a:ext cx="2799203" cy="20994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27283" y="4150977"/>
            <a:ext cx="2811902" cy="210892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7834" y="4158568"/>
            <a:ext cx="2788713" cy="20915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717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</TotalTime>
  <Words>174</Words>
  <Application>Microsoft Office PowerPoint</Application>
  <PresentationFormat>Произвольный</PresentationFormat>
  <Paragraphs>26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Проект в средней группе  «Наше лето»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театрализованной деятельности  во 2 младшей группе  « Сказки рядом с нами » </dc:title>
  <dc:creator>ДОМ</dc:creator>
  <cp:lastModifiedBy>User</cp:lastModifiedBy>
  <cp:revision>159</cp:revision>
  <dcterms:created xsi:type="dcterms:W3CDTF">2019-05-11T17:20:55Z</dcterms:created>
  <dcterms:modified xsi:type="dcterms:W3CDTF">2020-09-03T10:15:17Z</dcterms:modified>
</cp:coreProperties>
</file>